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38" r:id="rId15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54" Type="http://schemas.openxmlformats.org/officeDocument/2006/relationships/slide" Target="slides/slide8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7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g33c5e4031bd_0_3807:notes"/>
          <p:cNvSpPr txBox="1"/>
          <p:nvPr>
            <p:ph idx="1" type="body"/>
          </p:nvPr>
        </p:nvSpPr>
        <p:spPr>
          <a:xfrm>
            <a:off x="914400" y="4343400"/>
            <a:ext cx="50292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9" name="Google Shape;4439;g33c5e4031bd_0_38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notesSlide" Target="../notesSlides/notesSlide83.xml"/></Relationships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0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p651"/>
          <p:cNvSpPr txBox="1"/>
          <p:nvPr/>
        </p:nvSpPr>
        <p:spPr>
          <a:xfrm>
            <a:off x="6181725" y="4686300"/>
            <a:ext cx="154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1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1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2" name="Google Shape;4442;p651"/>
          <p:cNvSpPr txBox="1"/>
          <p:nvPr/>
        </p:nvSpPr>
        <p:spPr>
          <a:xfrm>
            <a:off x="290513" y="195263"/>
            <a:ext cx="4050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EJERCICIO 3</a:t>
            </a:r>
            <a:r>
              <a:rPr lang="zh-C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3" name="Google Shape;4443;p651"/>
          <p:cNvSpPr txBox="1"/>
          <p:nvPr/>
        </p:nvSpPr>
        <p:spPr>
          <a:xfrm>
            <a:off x="235256" y="573881"/>
            <a:ext cx="87900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éxito de San Antonio ha sido víctima de muchos ladrones durante los últimos 2 meses del presente año, pero debido al aumento de las condiciones de seguridad de la sucursal, se han podido capturar a 250 ladrones. Se registro el sexo de cada individuo capturado y si éste era su primer robo o si había sido sorprendido anteriormente. Los datos se resumen en la siguiente tabla.</a:t>
            </a:r>
            <a:endParaRPr sz="1700"/>
          </a:p>
        </p:txBody>
      </p:sp>
      <p:sp>
        <p:nvSpPr>
          <p:cNvPr id="4444" name="Google Shape;4444;p651"/>
          <p:cNvSpPr txBox="1"/>
          <p:nvPr/>
        </p:nvSpPr>
        <p:spPr>
          <a:xfrm>
            <a:off x="119063" y="3212306"/>
            <a:ext cx="4633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Suponiendo que un ladrón es escogido al azar, encontrar:</a:t>
            </a:r>
            <a:endParaRPr sz="1100"/>
          </a:p>
        </p:txBody>
      </p:sp>
      <p:sp>
        <p:nvSpPr>
          <p:cNvPr id="4445" name="Google Shape;4445;p651"/>
          <p:cNvSpPr txBox="1"/>
          <p:nvPr/>
        </p:nvSpPr>
        <p:spPr>
          <a:xfrm>
            <a:off x="149700" y="3577838"/>
            <a:ext cx="88755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lang="zh-C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éste sea hombre.</a:t>
            </a:r>
            <a:endParaRPr sz="1500"/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lang="zh-C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sea su primer captura, dado que éste es hombre.</a:t>
            </a:r>
            <a:endParaRPr sz="1500"/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lang="zh-C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sea mujer, dado que es reincidente.</a:t>
            </a:r>
            <a:endParaRPr sz="1500"/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lang="zh-C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mujer dado que es su primera captura.</a:t>
            </a:r>
            <a:endParaRPr sz="1500"/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lang="zh-C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tanto hombre como reincidente.</a:t>
            </a:r>
            <a:endParaRPr sz="1500"/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lang="zh-C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 mujer y que sea su primera aprehensión </a:t>
            </a:r>
            <a:endParaRPr sz="1500"/>
          </a:p>
        </p:txBody>
      </p:sp>
      <p:graphicFrame>
        <p:nvGraphicFramePr>
          <p:cNvPr id="4446" name="Google Shape;4446;p651"/>
          <p:cNvGraphicFramePr/>
          <p:nvPr/>
        </p:nvGraphicFramePr>
        <p:xfrm>
          <a:off x="3412332" y="171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{985ED1E4-E521-4706-8CE4-1E4EBBCA7482}</a:tableStyleId>
              </a:tblPr>
              <a:tblGrid>
                <a:gridCol w="1026125"/>
                <a:gridCol w="2395400"/>
                <a:gridCol w="1420400"/>
                <a:gridCol w="748975"/>
              </a:tblGrid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Sexo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Primera Aprehensión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Reincidente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7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Hombre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130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</a:tr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Mujer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</a:tr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104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146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</a:t>
                      </a:r>
                      <a:endParaRPr sz="1100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</a:tr>
            </a:tbl>
          </a:graphicData>
        </a:graphic>
      </p:graphicFrame>
      <p:sp>
        <p:nvSpPr>
          <p:cNvPr id="4447" name="Google Shape;4447;p651"/>
          <p:cNvSpPr/>
          <p:nvPr/>
        </p:nvSpPr>
        <p:spPr>
          <a:xfrm>
            <a:off x="8660607" y="4843463"/>
            <a:ext cx="312000" cy="323700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